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013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94C23-B831-4AC5-8FB2-8F71836D0CBF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FC634-D6C6-45F1-A5E4-6BA778536A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42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FC634-D6C6-45F1-A5E4-6BA778536A01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7581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49EC63-151C-4EC7-8698-40F849EF1B5A}" type="datetimeFigureOut">
              <a:rPr lang="pl-PL" smtClean="0"/>
              <a:pPr/>
              <a:t>01.10.2024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64D057-DCE3-4A98-B3A8-4479D4235D2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432048"/>
          </a:xfrm>
        </p:spPr>
        <p:txBody>
          <a:bodyPr>
            <a:noAutofit/>
          </a:bodyPr>
          <a:lstStyle/>
          <a:p>
            <a:r>
              <a:rPr lang="pl-PL" sz="16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POWIATOWA</a:t>
            </a:r>
            <a:r>
              <a:rPr lang="pl-PL" sz="16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PORADNIA PSYCHOLOGICZNO – PEDAGOGICZNA </a:t>
            </a:r>
            <a:br>
              <a:rPr lang="pl-PL" sz="16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TARNOWIE</a:t>
            </a:r>
            <a:endParaRPr lang="pl-PL" sz="1600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763688" y="78710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DYREKTOR PORADNI dr Renata Smoleń - psycholog</a:t>
            </a:r>
            <a:endParaRPr lang="pl-PL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7524328" y="6525344"/>
            <a:ext cx="1402948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l-PL" sz="1000" cap="none" spc="0" dirty="0" smtClean="0">
                <a:ln w="5080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 na </a:t>
            </a:r>
            <a:r>
              <a:rPr lang="pl-PL" sz="1000" dirty="0" smtClean="0">
                <a:ln w="5080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01.10.2024 </a:t>
            </a:r>
            <a:r>
              <a:rPr lang="pl-PL" sz="1000" cap="none" spc="0" dirty="0" smtClean="0">
                <a:ln w="5080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1000" cap="none" spc="0" dirty="0" smtClean="0">
                <a:ln w="50800"/>
                <a:solidFill>
                  <a:schemeClr val="bg1"/>
                </a:solidFill>
                <a:effectLst/>
              </a:rPr>
              <a:t>.</a:t>
            </a:r>
            <a:endParaRPr lang="pl-PL" sz="1000" cap="none" spc="0" dirty="0">
              <a:ln w="50800"/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39929"/>
              </p:ext>
            </p:extLst>
          </p:nvPr>
        </p:nvGraphicFramePr>
        <p:xfrm>
          <a:off x="35892" y="1163805"/>
          <a:ext cx="8784977" cy="536153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71255"/>
                <a:gridCol w="2214100"/>
                <a:gridCol w="2285522"/>
                <a:gridCol w="2214100"/>
              </a:tblGrid>
              <a:tr h="5361539"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TARNÓW</a:t>
                      </a:r>
                    </a:p>
                    <a:p>
                      <a:pPr algn="ctr"/>
                      <a:endParaRPr lang="pl-PL" sz="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PEDAGOGICZNI</a:t>
                      </a:r>
                    </a:p>
                    <a:p>
                      <a:pPr algn="ctr"/>
                      <a:endParaRPr lang="pl-PL" sz="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Edyta</a:t>
                      </a: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Karasiewicz-Mróz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Ewa Pleśniar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Monika Koczwara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Ilona Kotula 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Bożena Dulowska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Aleksandra</a:t>
                      </a: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Smoła 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Sylwia Janiszewska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Ewa Bańdur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Małgorzata Piotrowska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LOGOPEDA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Beata Gil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Katarzyna Słysz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Edyta Łabuda</a:t>
                      </a:r>
                      <a:endParaRPr lang="pl-PL" sz="900" b="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l-PL" sz="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ADMINISTRACJI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7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GŁÓWNY KSIĘGOWY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Katarzyna Lachowicz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7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SAMODZIELNY REFERENT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Andżelika Gębala</a:t>
                      </a:r>
                    </a:p>
                    <a:p>
                      <a:pPr algn="l"/>
                      <a:endParaRPr lang="pl-PL" sz="7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STARSZY REFERENT </a:t>
                      </a:r>
                    </a:p>
                    <a:p>
                      <a:pPr algn="l"/>
                      <a:r>
                        <a:rPr lang="pl-PL" sz="9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Inspektor Ochrony</a:t>
                      </a:r>
                      <a:r>
                        <a:rPr lang="pl-PL" sz="9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Danych</a:t>
                      </a:r>
                      <a:endParaRPr lang="pl-PL" sz="1200" b="1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Joanna</a:t>
                      </a:r>
                      <a:r>
                        <a:rPr lang="pl-PL" sz="900" b="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Blecharska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REFERENT</a:t>
                      </a:r>
                      <a:endParaRPr lang="pl-PL" sz="900" b="1" baseline="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Joanna Sokołowska </a:t>
                      </a:r>
                      <a:endParaRPr lang="pl-PL" sz="800" b="0" baseline="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pl-PL" sz="300" b="1" baseline="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POMOC ADMINISTRACYJNA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Agnieszka </a:t>
                      </a:r>
                      <a:r>
                        <a:rPr lang="pl-PL" sz="90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Jop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FILIA</a:t>
                      </a:r>
                      <a:r>
                        <a:rPr lang="pl-PL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WOJNICZU</a:t>
                      </a:r>
                    </a:p>
                    <a:p>
                      <a:pPr algn="ctr"/>
                      <a:endParaRPr lang="pl-PL" sz="9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KIEROWNIK FILII</a:t>
                      </a:r>
                    </a:p>
                    <a:p>
                      <a:pPr algn="ctr"/>
                      <a:endParaRPr lang="pl-PL" sz="10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Katarzyna </a:t>
                      </a:r>
                      <a:r>
                        <a:rPr lang="pl-PL" sz="1100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Kargol</a:t>
                      </a:r>
                      <a:endParaRPr lang="pl-PL" sz="11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0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0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PEDAGOGICZNI</a:t>
                      </a:r>
                    </a:p>
                    <a:p>
                      <a:pPr algn="ctr"/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Marzena</a:t>
                      </a: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90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Szczebak</a:t>
                      </a:r>
                      <a:endParaRPr lang="pl-PL" sz="900" b="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Adrianna </a:t>
                      </a:r>
                      <a:r>
                        <a:rPr lang="pl-PL" sz="90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Wypasek</a:t>
                      </a: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Katarzyna Dalach - </a:t>
                      </a:r>
                      <a:r>
                        <a:rPr lang="pl-PL" sz="90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Czapkowicz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LOGOPEDA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Katarzyna </a:t>
                      </a:r>
                      <a:r>
                        <a:rPr lang="pl-PL" sz="90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Kargol</a:t>
                      </a: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ADMINISTRACJI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STARSZY REFERENT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Barbara Mytnik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SPRZĄTACZKA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Barbara Mytnik</a:t>
                      </a:r>
                    </a:p>
                    <a:p>
                      <a:pPr algn="ctr"/>
                      <a:endParaRPr lang="pl-PL" sz="9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FILIA W ŻABNIE</a:t>
                      </a:r>
                    </a:p>
                    <a:p>
                      <a:pPr algn="ctr"/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KIEROWNIK FILII</a:t>
                      </a:r>
                    </a:p>
                    <a:p>
                      <a:pPr algn="ctr"/>
                      <a:endParaRPr lang="pl-PL" sz="10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Joanna Szopińska</a:t>
                      </a:r>
                    </a:p>
                    <a:p>
                      <a:pPr algn="ctr"/>
                      <a:endParaRPr lang="pl-PL" sz="10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PEDAGOGICZNI</a:t>
                      </a:r>
                    </a:p>
                    <a:p>
                      <a:pPr algn="ctr"/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Anna Drozdowska-Flak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Natalia Lech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Joanna Szopińska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LOGOPEDA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Kinga Czerkies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Katarzyna</a:t>
                      </a: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Zych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ADMINISTRACJI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SEKRETARKA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Paulina Czosnyka - Wątroba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FILIA W TUCHOWIE</a:t>
                      </a:r>
                    </a:p>
                    <a:p>
                      <a:pPr algn="ctr"/>
                      <a:endParaRPr lang="pl-PL" sz="8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KIEROWNIK FILII</a:t>
                      </a:r>
                    </a:p>
                    <a:p>
                      <a:pPr algn="ctr"/>
                      <a:endParaRPr lang="pl-PL" sz="10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Magdalena Perłowska</a:t>
                      </a:r>
                    </a:p>
                    <a:p>
                      <a:pPr algn="ctr"/>
                      <a:endParaRPr lang="pl-PL" sz="10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PEDAGOGICZNI</a:t>
                      </a:r>
                    </a:p>
                    <a:p>
                      <a:pPr algn="ctr"/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Katarzyna </a:t>
                      </a:r>
                      <a:r>
                        <a:rPr lang="pl-PL" sz="90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Rejkowicz</a:t>
                      </a:r>
                      <a:endParaRPr lang="pl-PL" sz="900" b="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Agnieszka Szymańska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Dorota Wantuch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Jolanta Dziuban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altLang="pl-PL" sz="900" b="0" dirty="0" smtClean="0"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Natalia Niedźwiecka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LOGOPEDA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Magdalena Perłowska</a:t>
                      </a:r>
                      <a:r>
                        <a:rPr lang="pl-PL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Barbara Romanowska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Ewa Jachym-Kawa</a:t>
                      </a: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PRACOWNICY ADMINISTRACJI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SEKRETARKA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Wójcik</a:t>
                      </a:r>
                    </a:p>
                    <a:p>
                      <a:pPr algn="l"/>
                      <a:endParaRPr lang="pl-PL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pl-PL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SPRZĄTACZKA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Renata Chmielarz</a:t>
                      </a:r>
                    </a:p>
                    <a:p>
                      <a:pPr algn="ctr"/>
                      <a:endParaRPr lang="pl-PL" sz="10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0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386</TotalTime>
  <Words>168</Words>
  <Application>Microsoft Office PowerPoint</Application>
  <PresentationFormat>Pokaz na ekranie (4:3)</PresentationFormat>
  <Paragraphs>122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Wierzchołek</vt:lpstr>
      <vt:lpstr>POWIATOWA PORADNIA PSYCHOLOGICZNO – PEDAGOGICZNA  W TARNOWIE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POWIATOWA PORADNIA PSYCHOLOGICZNO – PEDAGOGICZNA W TARNOWIE</dc:title>
  <dc:creator>Michalina Matug</dc:creator>
  <cp:lastModifiedBy>Użytkownik systemu Windows</cp:lastModifiedBy>
  <cp:revision>73</cp:revision>
  <dcterms:created xsi:type="dcterms:W3CDTF">2016-09-09T10:02:45Z</dcterms:created>
  <dcterms:modified xsi:type="dcterms:W3CDTF">2024-10-01T11:34:05Z</dcterms:modified>
</cp:coreProperties>
</file>